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https://image.slidesharecdn.com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https://www.intellilink.co.jp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https://www.intellilink.co.jp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https://www.teamly.com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https://digitalpromise.org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https://pub.mdpi-res.com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https://www.intellilink.co.jp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Educational Organization Using Serviceniw</a:t>
            </a:r>
            <a:endParaRPr lang="en-US" sz="3000" dirty="0"/>
          </a:p>
        </p:txBody>
      </p:sp>
      <p:sp>
        <p:nvSpPr>
          <p:cNvPr id="3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mage.slidesharecdn.com/servicenow-introduction-230817150502-faa357d6/75/ServiceNow-Introduction-pptx-10-204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Educational Organization Using ServiceNow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ServiceNow is a powerful platform that streamlines administrative and operational processes in educational institutions.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enhances communication, collaboration, and efficiency among staff, students, and stakeholders.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presentation explores how ServiceNow can be effectively implemented in educational organizations.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intellilink.co.jp/en/-/media/servicenow/service-now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Using ServiceNow in Education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ServiceNow provides centralized management of student data, courses, and administrative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automates routine processes, reducing manual workload and minimizing errors.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platform improves service delivery, leading to higher satisfaction among students and staff.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intellilink.co.jp/en/-/media/servicenow/service-now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Key Features of ServiceNow for Education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Incident and request management systems facilitate quick resolution of issues.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Knowledge management helps in sharing information and best practices across the institution.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Workflow automation streamlines admissions, enrollment, and other administrative procedures.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teamly.com/blog/wp-content/uploads/2023/06/How-to-Do-Needs-Assess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Implementation Strategies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Conduct a needs assessment to identify specific pain points and objectives.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Customize ServiceNow modules to align with the institution’s unique workflows and policies.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Provide comprehensive training and support to ensure smooth adoption by staff and students.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dpi.com/sustainability/sustainability-13-05018/article_deploy/html/images/sustainability-13-05018-g0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 Cases in Educational Settings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Automating student onboarding and registration processes for efficiency.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Managing maintenance requests and IT support for campus infrastructure.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Facilitating communication between faculty, students, and administrative staff.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digitalpromise.org/wp-content/uploads/2014/04/league.spring14challenges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and Solutions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Resistance to change can hinder adoption — address this with stakeholder engagement and training.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security and privacy are critical — implement strict access controls and compliance measures.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with existing systems may be complex — plan phased rollouts and testing procedures.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pub.mdpi-res.com/applsci/applsci-13-07082/article_deploy/html/images/applsci-13-07082-g001.png?1686659731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Trends and Opportunities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Integration of AI and chatbots for personalized student support and inquiries.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 of analytics for data-driven decision-making and strategic planning.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Expansion of ServiceNow modules to cover new areas like alumni engagement and fundraising.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intellilink.co.jp/en/-/media/servicenow/service-now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Summary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ServiceNow offers a comprehensive solution to modernize and optimize educational operations.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Successful implementation depends on careful planning, customization, and training.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Embracing ServiceNow can lead to more efficient, transparent, and responsive educational organizations.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Organization Using Serviceniw</dc:title>
  <dc:subject>Educational Organization Using Serviceniw</dc:subject>
  <dc:creator>SlideMake.com</dc:creator>
  <cp:lastModifiedBy>SlideMake.com</cp:lastModifiedBy>
  <cp:revision>1</cp:revision>
  <dcterms:created xsi:type="dcterms:W3CDTF">2025-06-29T10:03:07Z</dcterms:created>
  <dcterms:modified xsi:type="dcterms:W3CDTF">2025-06-29T10:03:07Z</dcterms:modified>
</cp:coreProperties>
</file>